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6" r:id="rId5"/>
    <p:sldId id="264" r:id="rId6"/>
    <p:sldId id="261" r:id="rId7"/>
    <p:sldId id="260" r:id="rId8"/>
    <p:sldId id="265" r:id="rId9"/>
    <p:sldId id="263" r:id="rId10"/>
    <p:sldId id="262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18F4"/>
    <a:srgbClr val="8152F8"/>
    <a:srgbClr val="BC5086"/>
    <a:srgbClr val="4BFF9C"/>
    <a:srgbClr val="9DAE5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6691" autoAdjust="0"/>
  </p:normalViewPr>
  <p:slideViewPr>
    <p:cSldViewPr>
      <p:cViewPr varScale="1">
        <p:scale>
          <a:sx n="61" d="100"/>
          <a:sy n="61" d="100"/>
        </p:scale>
        <p:origin x="-5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501A1-D5BD-4752-AB48-77E03D52B38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936E3-069A-4C3C-B389-4AAFE937D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936E3-069A-4C3C-B389-4AAFE937D43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936E3-069A-4C3C-B389-4AAFE937D4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1"/>
            <a:ext cx="7772400" cy="1371599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FF00"/>
            </a:solidFill>
          </a:ln>
        </p:spPr>
        <p:txBody>
          <a:bodyPr>
            <a:noAutofit/>
          </a:bodyPr>
          <a:lstStyle/>
          <a:p>
            <a:r>
              <a:rPr lang="en-US" sz="115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সবাইকে শুভেচ্ছা </a:t>
            </a:r>
            <a:endParaRPr lang="en-US" sz="115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Acer\Desktop\Dilara Rasul\picture\8734_original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2628900" y="800100"/>
            <a:ext cx="4191000" cy="67056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00200" y="304800"/>
            <a:ext cx="5638800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আকৃতি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বলঃ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0200" y="2438400"/>
            <a:ext cx="28194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গোল আকৃতি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5257800" y="3962400"/>
            <a:ext cx="289694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তিনকোনা আকৃতি </a:t>
            </a:r>
            <a:r>
              <a:rPr lang="en-US" sz="3600" dirty="0" smtClean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57800" y="5638800"/>
            <a:ext cx="2707793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চারকোনা আকৃতি</a:t>
            </a:r>
            <a:r>
              <a:rPr lang="en-US" sz="3600" dirty="0" smtClean="0"/>
              <a:t> </a:t>
            </a:r>
          </a:p>
        </p:txBody>
      </p:sp>
      <p:pic>
        <p:nvPicPr>
          <p:cNvPr id="14" name="Picture 2" descr="C:\Users\Acer\Desktop\Shahid-15\Picture\wpid-footb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5021" y="1752600"/>
            <a:ext cx="2167758" cy="1905000"/>
          </a:xfrm>
          <a:prstGeom prst="rect">
            <a:avLst/>
          </a:prstGeom>
          <a:noFill/>
        </p:spPr>
      </p:pic>
      <p:pic>
        <p:nvPicPr>
          <p:cNvPr id="1026" name="Picture 2" descr="C:\Users\Acer\Desktop\Shahid-15\Picture\rokimg_20150224_97088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5181600"/>
            <a:ext cx="1143000" cy="1371600"/>
          </a:xfrm>
          <a:prstGeom prst="rect">
            <a:avLst/>
          </a:prstGeom>
          <a:noFill/>
        </p:spPr>
      </p:pic>
      <p:pic>
        <p:nvPicPr>
          <p:cNvPr id="13" name="Picture 12" descr="C:\Users\Acer\Desktop\Shahid-15\Picture\enderblog_1180826616_5-F105001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3810000"/>
            <a:ext cx="1371600" cy="1143000"/>
          </a:xfrm>
          <a:prstGeom prst="rect">
            <a:avLst/>
          </a:prstGeom>
          <a:noFill/>
          <a:ln w="3810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7315200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Acer\Desktop\Shahid-15\Picture\main_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209800"/>
            <a:ext cx="4381500" cy="4038600"/>
          </a:xfrm>
          <a:prstGeom prst="rect">
            <a:avLst/>
          </a:prstGeom>
          <a:noFill/>
          <a:ln w="57150">
            <a:solidFill>
              <a:srgbClr val="2818F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939800"/>
            <a:ext cx="4148436" cy="11079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3352800"/>
            <a:ext cx="6019800" cy="249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মোঃ শহীদুল ইসলাম  </a:t>
            </a:r>
          </a:p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200" dirty="0" smtClean="0">
                <a:solidFill>
                  <a:srgbClr val="BC5086"/>
                </a:solidFill>
                <a:latin typeface="NikoshBAN" pitchFamily="2" charset="0"/>
                <a:cs typeface="NikoshBAN" pitchFamily="2" charset="0"/>
              </a:rPr>
              <a:t>প্রধান শিক্ষক </a:t>
            </a:r>
          </a:p>
          <a:p>
            <a:pPr algn="ctr"/>
            <a:r>
              <a:rPr lang="bn-BD" sz="3200" dirty="0" smtClean="0">
                <a:solidFill>
                  <a:srgbClr val="BC5086"/>
                </a:solidFill>
                <a:latin typeface="NikoshBAN" pitchFamily="2" charset="0"/>
                <a:cs typeface="NikoshBAN" pitchFamily="2" charset="0"/>
              </a:rPr>
              <a:t>    ভাসানপোতা সরকারি প্রাথমিক বিদ্যালয় </a:t>
            </a:r>
          </a:p>
          <a:p>
            <a:pPr algn="ctr"/>
            <a:r>
              <a:rPr lang="bn-BD" sz="3200" dirty="0" smtClean="0">
                <a:solidFill>
                  <a:srgbClr val="BC5086"/>
                </a:solidFill>
                <a:latin typeface="NikoshBAN" pitchFamily="2" charset="0"/>
                <a:cs typeface="NikoshBAN" pitchFamily="2" charset="0"/>
              </a:rPr>
              <a:t>মহেশপুর , ঝিনাইদহ। </a:t>
            </a:r>
            <a:endParaRPr lang="en-US" sz="3200" dirty="0">
              <a:solidFill>
                <a:srgbClr val="BC5086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295401"/>
            <a:ext cx="3733800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ণি: </a:t>
            </a:r>
            <a:r>
              <a:rPr lang="en-US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6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3962400"/>
            <a:ext cx="70866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বিষয়:</a:t>
            </a:r>
            <a:r>
              <a:rPr lang="en-US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প্রাথমিক গণিত  </a:t>
            </a:r>
            <a:endParaRPr lang="en-US" sz="7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752600" y="685800"/>
            <a:ext cx="5486400" cy="2286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cer\Desktop\Shahid-15\Picture\design with 3 shapes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8229600" cy="5715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838200"/>
            <a:ext cx="624840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40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ঠশিরোনাম</a:t>
            </a:r>
            <a:r>
              <a:rPr lang="en-US" sz="40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জ্যামিতিক আকৃতিক 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429000"/>
            <a:ext cx="7086600" cy="16312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ঠ্যাংশ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ছবিতে গোল আকৃতি, তিনকোনা আকৃতি ও চারকোনা আকৃতি খুঁজি। 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762000"/>
            <a:ext cx="8610600" cy="52014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54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</a:t>
            </a:r>
            <a:r>
              <a:rPr lang="bn-BD" sz="4800" b="1" i="1" u="sng" dirty="0" smtClean="0">
                <a:solidFill>
                  <a:srgbClr val="2818F4"/>
                </a:solidFill>
                <a:latin typeface="NikoshBAN" pitchFamily="2" charset="0"/>
                <a:cs typeface="NikoshBAN" pitchFamily="2" charset="0"/>
              </a:rPr>
              <a:t>খন ফল</a:t>
            </a:r>
            <a:r>
              <a:rPr lang="en-US" sz="4800" b="1" i="1" u="sng" dirty="0" smtClean="0">
                <a:solidFill>
                  <a:srgbClr val="2818F4"/>
                </a:solidFill>
                <a:latin typeface="NikoshBAN" pitchFamily="2" charset="0"/>
                <a:cs typeface="NikoshBAN" pitchFamily="2" charset="0"/>
              </a:rPr>
              <a:t>:</a:t>
            </a:r>
          </a:p>
          <a:p>
            <a:pPr marL="742950" indent="-742950" algn="just">
              <a:buAutoNum type="arabicParenR"/>
            </a:pP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ছবি দেখে গোল আকৃতি,তিনকোনা আকৃতি ও   চারকোনা আকৃতি চিনতে পারবে । </a:t>
            </a:r>
          </a:p>
          <a:p>
            <a:pPr marL="742950" indent="-742950" algn="just"/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bn-BD" sz="4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২)। 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ছবি দেখে গোল আকৃতি, তিনকোনা আকৃতি ও চারকোনা আকৃতি খুঁজে  বের করতে পারবে । </a:t>
            </a:r>
          </a:p>
          <a:p>
            <a:endParaRPr lang="bn-BD" sz="4800" b="1" i="1" dirty="0" smtClean="0">
              <a:solidFill>
                <a:srgbClr val="2818F4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1.bp.blogspot.com/-FbQKP9XIPmI/VKwbZ-XQ4AI/AAAAAAAAAVI/B3pRUAK44aE/s1600/DIPANKAR%2BDAS.JPG"/>
          <p:cNvSpPr>
            <a:spLocks noChangeAspect="1" noChangeArrowheads="1"/>
          </p:cNvSpPr>
          <p:nvPr/>
        </p:nvSpPr>
        <p:spPr bwMode="auto">
          <a:xfrm>
            <a:off x="155575" y="-3246438"/>
            <a:ext cx="10134600" cy="6762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09600" y="533400"/>
            <a:ext cx="1828800" cy="16002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5800" y="4876800"/>
            <a:ext cx="1828800" cy="12192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609600" y="2514600"/>
            <a:ext cx="1975104" cy="1447800"/>
          </a:xfrm>
          <a:prstGeom prst="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" y="304800"/>
            <a:ext cx="8610600" cy="617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91000" y="1066800"/>
            <a:ext cx="40386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গোল আকৃতি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1000" y="4800600"/>
            <a:ext cx="40386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2818F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2818F4"/>
                </a:solidFill>
                <a:latin typeface="NikoshBAN" pitchFamily="2" charset="0"/>
                <a:cs typeface="NikoshBAN" pitchFamily="2" charset="0"/>
              </a:rPr>
              <a:t>চারকোনা</a:t>
            </a:r>
            <a:r>
              <a:rPr lang="en-US" sz="4400" dirty="0" smtClean="0">
                <a:solidFill>
                  <a:srgbClr val="2818F4"/>
                </a:solidFill>
                <a:latin typeface="NikoshBAN" pitchFamily="2" charset="0"/>
                <a:cs typeface="NikoshBAN" pitchFamily="2" charset="0"/>
              </a:rPr>
              <a:t>  আকৃতি </a:t>
            </a:r>
            <a:endParaRPr lang="en-US" sz="4400" dirty="0">
              <a:solidFill>
                <a:srgbClr val="2818F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91000" y="2819400"/>
            <a:ext cx="40386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তিনকোনা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আকৃতি 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22" grpId="0" animBg="1"/>
      <p:bldP spid="12" grpId="0" animBg="1"/>
      <p:bldP spid="15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cer\Desktop\Shahid-15\Picture\shahid-pi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8686800" cy="67055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3" name="Cloud 2"/>
          <p:cNvSpPr/>
          <p:nvPr/>
        </p:nvSpPr>
        <p:spPr>
          <a:xfrm>
            <a:off x="457200" y="457200"/>
            <a:ext cx="1828800" cy="1143000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আকৃতি খুঁজি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0"/>
            <a:ext cx="838200" cy="5029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2" name="Picture 2" descr="C:\Users\Acer\Desktop\Shahid-15\Picture\belalhs_1399919118_1-rickshaw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055939">
            <a:off x="4963101" y="2699463"/>
            <a:ext cx="1029704" cy="667551"/>
          </a:xfrm>
          <a:prstGeom prst="rect">
            <a:avLst/>
          </a:prstGeom>
          <a:noFill/>
        </p:spPr>
      </p:pic>
      <p:cxnSp>
        <p:nvCxnSpPr>
          <p:cNvPr id="12" name="Straight Arrow Connector 11"/>
          <p:cNvCxnSpPr/>
          <p:nvPr/>
        </p:nvCxnSpPr>
        <p:spPr>
          <a:xfrm rot="16200000" flipH="1">
            <a:off x="3314699" y="1409700"/>
            <a:ext cx="2819403" cy="9143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3810000" y="5791200"/>
            <a:ext cx="40386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886200" y="2667000"/>
            <a:ext cx="3962400" cy="3505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257800" y="3352800"/>
            <a:ext cx="2971800" cy="2286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895600" y="1676400"/>
            <a:ext cx="1447800" cy="76200"/>
          </a:xfrm>
          <a:prstGeom prst="straightConnector1">
            <a:avLst/>
          </a:prstGeom>
          <a:ln w="38100">
            <a:solidFill>
              <a:srgbClr val="8152F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 flipV="1">
            <a:off x="2971800" y="1828800"/>
            <a:ext cx="1371600" cy="457200"/>
          </a:xfrm>
          <a:prstGeom prst="straightConnector1">
            <a:avLst/>
          </a:prstGeom>
          <a:ln w="38100">
            <a:solidFill>
              <a:srgbClr val="8152F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419100" y="2705100"/>
            <a:ext cx="3048000" cy="2209800"/>
          </a:xfrm>
          <a:prstGeom prst="straightConnector1">
            <a:avLst/>
          </a:prstGeom>
          <a:ln w="38100">
            <a:solidFill>
              <a:srgbClr val="8152F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Acer\Desktop\Shahid-15\Picture\78ec73047686fb25c28c69d01566c7c2-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1000" y="2743200"/>
            <a:ext cx="838200" cy="990600"/>
          </a:xfrm>
          <a:prstGeom prst="rect">
            <a:avLst/>
          </a:prstGeom>
          <a:noFill/>
        </p:spPr>
      </p:pic>
      <p:sp>
        <p:nvSpPr>
          <p:cNvPr id="40" name="Isosceles Triangle 39"/>
          <p:cNvSpPr/>
          <p:nvPr/>
        </p:nvSpPr>
        <p:spPr>
          <a:xfrm>
            <a:off x="685800" y="2438400"/>
            <a:ext cx="7559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>
            <a:off x="838200" y="2590800"/>
            <a:ext cx="7559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0" grpId="0" animBg="1"/>
      <p:bldP spid="40" grpId="1" animBg="1"/>
      <p:bldP spid="42" grpId="0" animBg="1"/>
      <p:bldP spid="4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81000" y="381000"/>
            <a:ext cx="3810000" cy="25146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724400" y="381000"/>
            <a:ext cx="3810000" cy="25146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90800" y="3429000"/>
            <a:ext cx="3810000" cy="2667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451962">
            <a:off x="797191" y="1395998"/>
            <a:ext cx="1060704" cy="914400"/>
          </a:xfrm>
          <a:prstGeom prst="triangle">
            <a:avLst>
              <a:gd name="adj" fmla="val 510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34000" y="152400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600" y="4343400"/>
            <a:ext cx="685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143294">
            <a:off x="3919034" y="3766635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9241295">
            <a:off x="5208768" y="4328521"/>
            <a:ext cx="906954" cy="650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5207864">
            <a:off x="4320607" y="4605535"/>
            <a:ext cx="454951" cy="16104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239000" y="152400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96000" y="76200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1743105" y="568240"/>
            <a:ext cx="1060704" cy="914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2895600" y="1143000"/>
            <a:ext cx="1060704" cy="914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371600" y="3048000"/>
            <a:ext cx="21336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152F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তিনকোনা আকৃতি 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9800" y="3048000"/>
            <a:ext cx="2133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গোল আকৃতি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81400" y="6172200"/>
            <a:ext cx="2133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চারকোনা আকৃতি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109</Words>
  <Application>Microsoft Office PowerPoint</Application>
  <PresentationFormat>On-screen Show (4:3)</PresentationFormat>
  <Paragraphs>28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সবাইকে শুভেচ্ছা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লাল গোলাপ শুভেচ্ছা </dc:title>
  <dc:creator>Md. Sharifuddin</dc:creator>
  <cp:lastModifiedBy>Acer1</cp:lastModifiedBy>
  <cp:revision>174</cp:revision>
  <dcterms:created xsi:type="dcterms:W3CDTF">2006-08-16T00:00:00Z</dcterms:created>
  <dcterms:modified xsi:type="dcterms:W3CDTF">2015-06-12T09:27:35Z</dcterms:modified>
</cp:coreProperties>
</file>